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6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6" r:id="rId20"/>
    <p:sldId id="297" r:id="rId21"/>
    <p:sldId id="298" r:id="rId22"/>
    <p:sldId id="300" r:id="rId23"/>
    <p:sldId id="295" r:id="rId24"/>
    <p:sldId id="301" r:id="rId25"/>
    <p:sldId id="302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Veronika\Desktop\img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амка (разноцветная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kilimanjaro_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500042"/>
            <a:ext cx="6858048" cy="514353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71604" y="5715016"/>
            <a:ext cx="6215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Сам-то больно хорош</a:t>
            </a:r>
            <a:r>
              <a:rPr lang="ru-RU" b="1" dirty="0" smtClean="0"/>
              <a:t>!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–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иронично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заметил как-то жираф. 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предложил друзьям раздобыть для носорога зеркало.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амка (разноцветная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img_29933501_1716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00232" y="785794"/>
            <a:ext cx="4429156" cy="463786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5786" y="5429264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«</a:t>
            </a:r>
            <a:r>
              <a:rPr lang="ru-RU" b="1" i="1" dirty="0" smtClean="0"/>
              <a:t>Послушай, друг</a:t>
            </a:r>
            <a:r>
              <a:rPr lang="ru-RU" b="1" dirty="0" smtClean="0"/>
              <a:t>! </a:t>
            </a:r>
            <a:r>
              <a:rPr lang="ru-RU" dirty="0" smtClean="0"/>
              <a:t>– обратился верблюд к  носорогу. –  </a:t>
            </a:r>
            <a:r>
              <a:rPr lang="ru-RU" b="1" i="1" dirty="0" smtClean="0"/>
              <a:t>Неужели ты сам себя красивым считаешь и выше всех ставишь</a:t>
            </a:r>
            <a:r>
              <a:rPr lang="ru-RU" b="1" dirty="0" smtClean="0"/>
              <a:t>?».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амка (разноцветная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носорог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0100" y="1000108"/>
            <a:ext cx="6643734" cy="398842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1472" y="5429264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Конечно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 </a:t>
            </a:r>
            <a:r>
              <a:rPr lang="ru-RU" dirty="0" smtClean="0"/>
              <a:t>– высокомерно ответил носорог.  – 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же в этом сомневается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?!»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амка (разноцветная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43723289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48" y="857232"/>
            <a:ext cx="7620000" cy="431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43108" y="5572140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«Ну, тогда посмотри на себя» </a:t>
            </a:r>
            <a:r>
              <a:rPr lang="ru-RU" dirty="0" smtClean="0"/>
              <a:t>–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сказал страус.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амка (разноцветная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12974_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5984" y="714356"/>
            <a:ext cx="4357718" cy="43577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42976" y="5286388"/>
            <a:ext cx="7000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(и предложил носорогу зеркало)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амка (разноцветная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носорог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0100" y="1000108"/>
            <a:ext cx="6643734" cy="398842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00100" y="5429264"/>
            <a:ext cx="71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«</a:t>
            </a:r>
            <a:r>
              <a:rPr lang="ru-RU" b="1" i="1" dirty="0" smtClean="0"/>
              <a:t>Ха-ха-ха</a:t>
            </a:r>
            <a:r>
              <a:rPr lang="ru-RU" b="1" dirty="0" smtClean="0"/>
              <a:t>! </a:t>
            </a:r>
            <a:r>
              <a:rPr lang="ru-RU" b="1" i="1" dirty="0" smtClean="0"/>
              <a:t>Хо-хо-хо</a:t>
            </a:r>
            <a:r>
              <a:rPr lang="ru-RU" b="1" dirty="0" smtClean="0"/>
              <a:t>! </a:t>
            </a:r>
            <a:r>
              <a:rPr lang="ru-RU" dirty="0" smtClean="0"/>
              <a:t>–  засмеялся носорог. – </a:t>
            </a:r>
            <a:r>
              <a:rPr lang="ru-RU" b="1" i="1" dirty="0" smtClean="0"/>
              <a:t>Что за </a:t>
            </a:r>
            <a:r>
              <a:rPr lang="ru-RU" b="1" i="1" dirty="0" err="1" smtClean="0"/>
              <a:t>уродина</a:t>
            </a:r>
            <a:r>
              <a:rPr lang="ru-RU" b="1" i="1" dirty="0" smtClean="0"/>
              <a:t> на меня смотрит</a:t>
            </a:r>
            <a:r>
              <a:rPr lang="ru-RU" b="1" dirty="0" smtClean="0"/>
              <a:t>? </a:t>
            </a:r>
            <a:r>
              <a:rPr lang="ru-RU" b="1" i="1" dirty="0" smtClean="0"/>
              <a:t>Что у неё на носу</a:t>
            </a:r>
            <a:r>
              <a:rPr lang="ru-RU" b="1" dirty="0" smtClean="0"/>
              <a:t>! </a:t>
            </a:r>
            <a:r>
              <a:rPr lang="ru-RU" b="1" i="1" dirty="0" smtClean="0"/>
              <a:t>Хо-хо-хо</a:t>
            </a:r>
            <a:r>
              <a:rPr lang="ru-RU" b="1" dirty="0" smtClean="0"/>
              <a:t>! </a:t>
            </a:r>
            <a:r>
              <a:rPr lang="ru-RU" b="1" i="1" dirty="0" smtClean="0"/>
              <a:t>Ха-ха-ха</a:t>
            </a:r>
            <a:r>
              <a:rPr lang="ru-RU" b="1" dirty="0" smtClean="0"/>
              <a:t>!».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амка (разноцветная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животные саванны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1538" y="571480"/>
            <a:ext cx="6858047" cy="514353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28662" y="5857892"/>
            <a:ext cx="7215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пока он смеялся, глядя на себя в зеркало, Слон, Жираф, Верблюд, Страус и другие животные поняли, что Носорог просто глуп, как пробка. И они перестали обижаться.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амка (разноцветная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плачущий носорог (анимация)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571480"/>
            <a:ext cx="7334250" cy="4876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28662" y="5715016"/>
            <a:ext cx="7215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вскоре от носорога все стали отворачиваться. Даже перестали с ним общаться.</a:t>
            </a:r>
          </a:p>
          <a:p>
            <a:pPr algn="ctr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ему стало горько и обидно.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амка (разноцветная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500042"/>
            <a:ext cx="2643206" cy="35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000232" y="3929066"/>
            <a:ext cx="49292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Правильно ли вел себя носорог?</a:t>
            </a:r>
          </a:p>
          <a:p>
            <a:pPr>
              <a:buFontTx/>
              <a:buChar char="-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Как вы понимаете слова песни о носороге:</a:t>
            </a: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«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Носорог надел рога.</a:t>
            </a:r>
          </a:p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Стал искать себе врага.</a:t>
            </a:r>
          </a:p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И врагов у носорога</a:t>
            </a:r>
          </a:p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Появилось очень много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  <a:p>
            <a:pPr>
              <a:buFontTx/>
              <a:buChar char="-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Какое главное правило общения он нарушил?</a:t>
            </a:r>
          </a:p>
          <a:p>
            <a:pPr>
              <a:buFontTx/>
              <a:buChar char="-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Какие правила общения вы ещё знаете?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амка (разноцветная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99792" y="476672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Мини - опрос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1124744"/>
            <a:ext cx="90730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Как поступить, если вы замечаете, что ваш рассказ не интересен окружающим?</a:t>
            </a:r>
          </a:p>
          <a:p>
            <a:r>
              <a:rPr lang="ru-RU" sz="3600" dirty="0" smtClean="0"/>
              <a:t>А</a:t>
            </a:r>
            <a:r>
              <a:rPr lang="ru-RU" sz="3600" i="1" dirty="0" smtClean="0"/>
              <a:t>) </a:t>
            </a:r>
            <a:r>
              <a:rPr lang="ru-RU" sz="3600" dirty="0" smtClean="0"/>
              <a:t>Немедленно прекратить рассказ, сменить тему или передать инициативу другому рассказчику.</a:t>
            </a:r>
          </a:p>
          <a:p>
            <a:r>
              <a:rPr lang="ru-RU" sz="3600" dirty="0" smtClean="0"/>
              <a:t>Б) Ни в коем случае не прекращать рассказ, а сделать его более живым, интересным.</a:t>
            </a:r>
          </a:p>
          <a:p>
            <a:r>
              <a:rPr lang="ru-RU" sz="3600" dirty="0" smtClean="0"/>
              <a:t>В) Остановиться и сделать замечание слушателям, чтобы не отвлекались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амка (разноцветная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Рисунок 5" descr="носорог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0100" y="1000108"/>
            <a:ext cx="6643734" cy="398842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85786" y="5500702"/>
            <a:ext cx="79296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Жил-был один носорог. Он имел привычку обзываться и над всеми издеваться.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амка (разноцветная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520" y="1124744"/>
            <a:ext cx="90730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Можно ли, находясь в обществе, обсуждать внешность других людей?</a:t>
            </a:r>
          </a:p>
          <a:p>
            <a:r>
              <a:rPr lang="ru-RU" sz="3600" dirty="0" smtClean="0"/>
              <a:t>А</a:t>
            </a:r>
            <a:r>
              <a:rPr lang="ru-RU" sz="3600" i="1" dirty="0" smtClean="0"/>
              <a:t>) </a:t>
            </a:r>
            <a:r>
              <a:rPr lang="ru-RU" sz="3600" dirty="0" smtClean="0"/>
              <a:t>Это недопустимо.</a:t>
            </a:r>
          </a:p>
          <a:p>
            <a:r>
              <a:rPr lang="ru-RU" sz="3600" dirty="0" smtClean="0"/>
              <a:t>Б) Конечно, можно, особенно если она безупречна.</a:t>
            </a:r>
            <a:endParaRPr lang="ru-RU" sz="3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амка (разноцветная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0" y="1124744"/>
            <a:ext cx="90730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Куда деть руки во время беседы?</a:t>
            </a:r>
          </a:p>
          <a:p>
            <a:r>
              <a:rPr lang="ru-RU" sz="3600" dirty="0" smtClean="0"/>
              <a:t>А) Если в руках нет ничего, то можно взяться за плечо, локоть собеседника.</a:t>
            </a:r>
          </a:p>
          <a:p>
            <a:r>
              <a:rPr lang="ru-RU" sz="3600" dirty="0" smtClean="0"/>
              <a:t>Б) Если в руках нет ничего, то они останутся свободно опущенными.</a:t>
            </a:r>
          </a:p>
          <a:p>
            <a:r>
              <a:rPr lang="ru-RU" sz="3600" dirty="0" smtClean="0"/>
              <a:t>В) Если руки некуда деть, то лучше их скрестить на груди.</a:t>
            </a:r>
            <a:endParaRPr lang="ru-RU" sz="3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амка (разноцветная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1124744"/>
            <a:ext cx="90730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Допустимо ли в обществе беседовать шёпотом? </a:t>
            </a:r>
          </a:p>
          <a:p>
            <a:r>
              <a:rPr lang="ru-RU" sz="3600" dirty="0" smtClean="0"/>
              <a:t>А) Недопустимо, лучше уединиться и поговорить.</a:t>
            </a:r>
          </a:p>
          <a:p>
            <a:r>
              <a:rPr lang="ru-RU" sz="3600" dirty="0" smtClean="0"/>
              <a:t>Б) Допустимо, если тема разговора – глубоко личная.</a:t>
            </a:r>
          </a:p>
          <a:p>
            <a:r>
              <a:rPr lang="ru-RU" sz="3600" dirty="0" smtClean="0"/>
              <a:t>В) Допустимо сказать собеседнику шёпотом не более двух-трёх слов.</a:t>
            </a:r>
          </a:p>
          <a:p>
            <a:r>
              <a:rPr lang="ru-RU" sz="3600" dirty="0" smtClean="0"/>
              <a:t> </a:t>
            </a:r>
            <a:endParaRPr lang="ru-RU" sz="3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амка (разноцветная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11560" y="620688"/>
            <a:ext cx="777686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Правила бесконфликтного общения</a:t>
            </a:r>
            <a:endParaRPr lang="ru-RU" sz="3200" dirty="0" smtClean="0">
              <a:solidFill>
                <a:srgbClr val="FF0000"/>
              </a:solidFill>
            </a:endParaRPr>
          </a:p>
          <a:p>
            <a:r>
              <a:rPr lang="ru-RU" sz="1600" b="1" dirty="0" smtClean="0"/>
              <a:t> </a:t>
            </a:r>
            <a:endParaRPr lang="ru-RU" sz="1600" dirty="0" smtClean="0"/>
          </a:p>
          <a:p>
            <a:pPr lvl="0"/>
            <a:r>
              <a:rPr lang="ru-RU" sz="3600" i="1" dirty="0" smtClean="0"/>
              <a:t>1.Старайся жить так, чтобы людям рядом с тобой было хорошо.</a:t>
            </a:r>
            <a:endParaRPr lang="ru-RU" sz="3600" dirty="0" smtClean="0"/>
          </a:p>
          <a:p>
            <a:pPr lvl="0"/>
            <a:r>
              <a:rPr lang="ru-RU" sz="3600" i="1" dirty="0" smtClean="0"/>
              <a:t>2.Прежде чем обратиться к человеку, улыбнись ему: ведь добрые отношения начинаются с улыбки.</a:t>
            </a:r>
            <a:endParaRPr lang="ru-RU" sz="3600" dirty="0" smtClean="0"/>
          </a:p>
          <a:p>
            <a:pPr lvl="0"/>
            <a:r>
              <a:rPr lang="ru-RU" sz="3600" i="1" dirty="0" smtClean="0"/>
              <a:t>3.Научись радоваться не только своим успехам, но и успехам товарищей по классу.</a:t>
            </a:r>
            <a:endParaRPr 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амка (разноцветная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1124744"/>
            <a:ext cx="90730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600" i="1" dirty="0" smtClean="0"/>
              <a:t>4.Старайся прийти на помощь товарищу, не жди, пока тебя об этом попросят.</a:t>
            </a:r>
            <a:endParaRPr lang="ru-RU" sz="3600" dirty="0" smtClean="0"/>
          </a:p>
          <a:p>
            <a:pPr lvl="0"/>
            <a:r>
              <a:rPr lang="ru-RU" sz="3600" i="1" dirty="0" smtClean="0"/>
              <a:t>5.Никогда никому не завидуй и не ябедничай: ябеда озлобляет людей и разрушает их отношения.</a:t>
            </a:r>
            <a:endParaRPr lang="ru-RU" sz="3600" dirty="0" smtClean="0"/>
          </a:p>
          <a:p>
            <a:pPr lvl="0"/>
            <a:r>
              <a:rPr lang="ru-RU" sz="3600" i="1" dirty="0" smtClean="0"/>
              <a:t>6.В споре будь сдержан и тактичен.</a:t>
            </a:r>
            <a:endParaRPr lang="ru-RU" sz="3600" dirty="0" smtClean="0"/>
          </a:p>
          <a:p>
            <a:pPr lvl="0"/>
            <a:r>
              <a:rPr lang="ru-RU" sz="3600" i="1" dirty="0" smtClean="0"/>
              <a:t>7.Избегай конфликтов, ссор, не совершай необдуманных поступков.</a:t>
            </a:r>
            <a:endParaRPr lang="ru-RU" sz="3600" dirty="0" smtClean="0"/>
          </a:p>
          <a:p>
            <a:r>
              <a:rPr lang="ru-RU" sz="3600" dirty="0" smtClean="0"/>
              <a:t> </a:t>
            </a:r>
            <a:endParaRPr lang="ru-RU" sz="3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амка (разноцветная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1124744"/>
            <a:ext cx="90730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600" i="1" dirty="0" smtClean="0"/>
              <a:t>8.Никогда никого не упрекай. Если  все-таки упреки прозвучали  и ссора</a:t>
            </a:r>
            <a:r>
              <a:rPr lang="ru-RU" sz="3600" dirty="0" smtClean="0"/>
              <a:t> </a:t>
            </a:r>
            <a:r>
              <a:rPr lang="ru-RU" sz="3600" i="1" dirty="0" smtClean="0"/>
              <a:t>произошла - скорее помирись.</a:t>
            </a:r>
            <a:endParaRPr lang="ru-RU" sz="3600" dirty="0" smtClean="0"/>
          </a:p>
          <a:p>
            <a:pPr lvl="0"/>
            <a:r>
              <a:rPr lang="ru-RU" sz="3600" i="1" dirty="0" smtClean="0"/>
              <a:t>9.Научись сотрудничать, договариваться, уступать, находить компромисс.</a:t>
            </a:r>
            <a:endParaRPr lang="ru-RU" sz="3600" dirty="0" smtClean="0"/>
          </a:p>
          <a:p>
            <a:pPr lvl="0"/>
            <a:r>
              <a:rPr lang="ru-RU" sz="3600" i="1" dirty="0" smtClean="0"/>
              <a:t>10.Главное – относись к людям так, как ты хочешь, чтобы относились к тебе.</a:t>
            </a:r>
            <a:endParaRPr lang="ru-RU" sz="3600" dirty="0" smtClean="0"/>
          </a:p>
          <a:p>
            <a:pPr lvl="0"/>
            <a:endParaRPr lang="ru-RU" sz="3600" dirty="0" smtClean="0"/>
          </a:p>
          <a:p>
            <a:r>
              <a:rPr lang="ru-RU" sz="3600" dirty="0" smtClean="0"/>
              <a:t> 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амка (разноцветная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Рисунок 7" descr="носорог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0100" y="1000108"/>
            <a:ext cx="6643734" cy="398842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28794" y="5715016"/>
            <a:ext cx="5192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встрече с верблюдом кричал ему: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Горбун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 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Горбун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!»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амка (разноцветная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верблюд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71670" y="503599"/>
            <a:ext cx="4714908" cy="483231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2910" y="5500702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«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я горбун</a:t>
            </a:r>
            <a:r>
              <a:rPr lang="ru-RU" dirty="0" smtClean="0"/>
              <a:t>?  –  удивлялся верблюд.  –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 будь у меня на спине три горба, я был бы ещё красивей</a:t>
            </a:r>
            <a:r>
              <a:rPr lang="ru-RU" dirty="0" smtClean="0"/>
              <a:t>!»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амка (разноцветная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носорог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0100" y="1000108"/>
            <a:ext cx="6643734" cy="398842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00166" y="5572140"/>
            <a:ext cx="65301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встрече со слоном издевательски кричал ему: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Эй, толстокожий! </a:t>
            </a:r>
          </a:p>
          <a:p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Где у тебя нос, а где хвост? Что-то я не разберу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амка (разноцветная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xxsc1414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9231" y="928670"/>
            <a:ext cx="5334036" cy="400052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1472" y="5357826"/>
            <a:ext cx="814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«И чего это он ко мне пристает</a:t>
            </a:r>
            <a:r>
              <a:rPr lang="ru-RU" b="1" dirty="0" smtClean="0"/>
              <a:t>?</a:t>
            </a:r>
            <a:r>
              <a:rPr lang="ru-RU" dirty="0" smtClean="0"/>
              <a:t> – 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недоумевал слон. </a:t>
            </a:r>
            <a:r>
              <a:rPr lang="ru-RU" dirty="0" smtClean="0"/>
              <a:t>– </a:t>
            </a:r>
            <a:r>
              <a:rPr lang="ru-RU" b="1" i="1" dirty="0" smtClean="0"/>
              <a:t>Хоботом своим я доволен, и он совсем не похож на хвост</a:t>
            </a:r>
            <a:r>
              <a:rPr lang="ru-RU" b="1" dirty="0" smtClean="0"/>
              <a:t>!»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амка (разноцветная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носорог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0100" y="1000108"/>
            <a:ext cx="6643734" cy="398842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0034" y="5429264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«</a:t>
            </a:r>
            <a:r>
              <a:rPr lang="ru-RU" b="1" i="1" dirty="0" smtClean="0"/>
              <a:t>Эй, ты, </a:t>
            </a:r>
            <a:r>
              <a:rPr lang="ru-RU" b="1" i="1" dirty="0" err="1" smtClean="0"/>
              <a:t>недощипанный</a:t>
            </a:r>
            <a:r>
              <a:rPr lang="ru-RU" b="1" dirty="0" smtClean="0"/>
              <a:t>! </a:t>
            </a:r>
            <a:r>
              <a:rPr lang="ru-RU" b="1" i="1" dirty="0" smtClean="0"/>
              <a:t>Голоногий</a:t>
            </a:r>
            <a:r>
              <a:rPr lang="ru-RU" b="1" dirty="0" smtClean="0"/>
              <a:t>! </a:t>
            </a:r>
            <a:r>
              <a:rPr lang="ru-RU" dirty="0" smtClean="0"/>
              <a:t>–  пытался «достать»  он  страуса. – </a:t>
            </a:r>
            <a:r>
              <a:rPr lang="ru-RU" b="1" dirty="0" smtClean="0"/>
              <a:t> </a:t>
            </a:r>
          </a:p>
          <a:p>
            <a:r>
              <a:rPr lang="ru-RU" b="1" dirty="0" smtClean="0"/>
              <a:t>Летать не умеешь, а птицей называешься!»   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амка (разноцветная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zagadki-strau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71671" y="428604"/>
            <a:ext cx="4514154" cy="546212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0034" y="5929330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 пробегающий мимо страус не вслушивался в оскорбительные слова носорога.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амка (разноцветная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носорог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0100" y="1000108"/>
            <a:ext cx="6643734" cy="398842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14348" y="5572140"/>
            <a:ext cx="75009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завидев  жирафа всегда кричал ему: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Дяденька, достань воробушка</a:t>
            </a:r>
            <a:r>
              <a:rPr lang="ru-RU" b="1" dirty="0" smtClean="0"/>
              <a:t>!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637</Words>
  <Application>Microsoft Office PowerPoint</Application>
  <PresentationFormat>Экран (4:3)</PresentationFormat>
  <Paragraphs>60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правилах общения</dc:title>
  <dc:creator>Кустова Лидия Ивановна</dc:creator>
  <cp:lastModifiedBy>Veronika</cp:lastModifiedBy>
  <cp:revision>46</cp:revision>
  <dcterms:created xsi:type="dcterms:W3CDTF">2014-10-15T13:52:52Z</dcterms:created>
  <dcterms:modified xsi:type="dcterms:W3CDTF">2019-04-06T10:08:55Z</dcterms:modified>
</cp:coreProperties>
</file>