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8" r:id="rId10"/>
    <p:sldId id="266" r:id="rId11"/>
    <p:sldId id="267" r:id="rId12"/>
    <p:sldId id="265" r:id="rId13"/>
    <p:sldId id="269" r:id="rId14"/>
    <p:sldId id="271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0;&#1051;&#1040;&#1057;&#1057;&#1053;&#1054;&#1045;%20&#1056;&#1059;&#1050;&#1054;&#1042;&#1054;&#1044;&#1057;&#1058;&#1042;&#1054;%205%20&#1041;%20&#1082;&#1083;&#1072;&#1089;&#1089;\&#1082;&#1083;&#1072;&#1089;&#1089;&#1085;&#1099;&#1077;%20&#1095;&#1072;&#1089;&#1099;\&#1041;&#1077;&#1089;&#1083;&#1072;&#1085;\&#1073;&#1077;&#1089;&#1083;&#1072;&#1085;%20&#1084;&#1080;&#1085;&#1091;&#1090;&#1072;%20&#1084;&#1086;&#1083;&#1095;&#1072;&#1085;&#1080;&#1103;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0;&#1051;&#1040;&#1057;&#1057;&#1053;&#1054;&#1045;%20&#1056;&#1059;&#1050;&#1054;&#1042;&#1054;&#1044;&#1057;&#1058;&#1042;&#1054;%205%20&#1041;%20&#1082;&#1083;&#1072;&#1089;&#1089;\&#1082;&#1083;&#1072;&#1089;&#1089;&#1085;&#1099;&#1077;%20&#1095;&#1072;&#1089;&#1099;\&#1041;&#1077;&#1089;&#1083;&#1072;&#1085;\%23&#1046;&#1048;&#1058;&#1068;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0;&#1051;&#1040;&#1057;&#1057;&#1053;&#1054;&#1045;%20&#1056;&#1059;&#1050;&#1054;&#1042;&#1054;&#1044;&#1057;&#1058;&#1042;&#1054;%205%20&#1041;%20&#1082;&#1083;&#1072;&#1089;&#1089;\&#1082;&#1083;&#1072;&#1089;&#1089;&#1085;&#1099;&#1077;%20&#1095;&#1072;&#1089;&#1099;\&#1041;&#1077;&#1089;&#1083;&#1072;&#1085;\&#1041;&#1077;&#1089;&#1083;&#1072;&#1085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ownloads\150445052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92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static.euronews.com/articles/362259/1000x563_362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104392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www.egypthome.org/upload/medialibrary/13c/16-02-1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43408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reporter-ua.com/sites/default/files/uploads/photos/2798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221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еслан минута молчани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oleg-pogudin.elegos.ru/_fr/10/4608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www.gubernator33.ru/upload/iblock/72e/IMG_6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4016" y="0"/>
            <a:ext cx="97880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http://vdvbezheck.ru/pic/news/1504422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941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#ЖИТЬ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mc-taganrog.ru/wp-content/uploads/2016/09/3-sentyabryas.jpg"/>
          <p:cNvPicPr>
            <a:picLocks noChangeAspect="1" noChangeArrowheads="1"/>
          </p:cNvPicPr>
          <p:nvPr/>
        </p:nvPicPr>
        <p:blipFill>
          <a:blip r:embed="rId2" cstate="print"/>
          <a:srcRect t="6387" b="15207"/>
          <a:stretch>
            <a:fillRect/>
          </a:stretch>
        </p:blipFill>
        <p:spPr bwMode="auto">
          <a:xfrm>
            <a:off x="0" y="-126776"/>
            <a:ext cx="9144000" cy="698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vestikavkaza.ru/upload/2015-09-01/9e0157b6ac288ccd0ba64aa57a3b1f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0"/>
            <a:ext cx="115269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gdb.voanews.com/EF9FEAD8-2530-4241-9B1A-1F776C91A91D_w1200_r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news.boyarka.name/uploads/posts/2015-09/144112521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00487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mgobb.ru/sites/default/files/images/img_622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s.fishki.net/upload/users/2015/09/01/403309/ec63b2f80a95395901aca339887d6c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еслан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8299" y="-28724"/>
            <a:ext cx="9182299" cy="688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silver.ru/LoadedImages/016_20878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2559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vlg-media.ru/images/photos/big/90675cfd921bc4036ed13e16da98d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77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Экран (4:3)</PresentationFormat>
  <Paragraphs>0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Пользователь Windows</cp:lastModifiedBy>
  <cp:revision>9</cp:revision>
  <dcterms:created xsi:type="dcterms:W3CDTF">2018-08-19T12:36:45Z</dcterms:created>
  <dcterms:modified xsi:type="dcterms:W3CDTF">2018-09-02T15:06:04Z</dcterms:modified>
</cp:coreProperties>
</file>