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32"/>
  </p:notesMasterIdLst>
  <p:sldIdLst>
    <p:sldId id="256" r:id="rId2"/>
    <p:sldId id="257" r:id="rId3"/>
    <p:sldId id="259" r:id="rId4"/>
    <p:sldId id="276" r:id="rId5"/>
    <p:sldId id="262" r:id="rId6"/>
    <p:sldId id="261" r:id="rId7"/>
    <p:sldId id="260" r:id="rId8"/>
    <p:sldId id="263" r:id="rId9"/>
    <p:sldId id="264" r:id="rId10"/>
    <p:sldId id="266" r:id="rId11"/>
    <p:sldId id="281" r:id="rId12"/>
    <p:sldId id="265" r:id="rId13"/>
    <p:sldId id="282" r:id="rId14"/>
    <p:sldId id="267" r:id="rId15"/>
    <p:sldId id="273" r:id="rId16"/>
    <p:sldId id="269" r:id="rId17"/>
    <p:sldId id="268" r:id="rId18"/>
    <p:sldId id="270" r:id="rId19"/>
    <p:sldId id="271" r:id="rId20"/>
    <p:sldId id="272" r:id="rId21"/>
    <p:sldId id="274" r:id="rId22"/>
    <p:sldId id="275" r:id="rId23"/>
    <p:sldId id="280" r:id="rId24"/>
    <p:sldId id="277" r:id="rId25"/>
    <p:sldId id="285" r:id="rId26"/>
    <p:sldId id="278" r:id="rId27"/>
    <p:sldId id="284" r:id="rId28"/>
    <p:sldId id="279" r:id="rId29"/>
    <p:sldId id="258" r:id="rId30"/>
    <p:sldId id="283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6229" autoAdjust="0"/>
  </p:normalViewPr>
  <p:slideViewPr>
    <p:cSldViewPr>
      <p:cViewPr varScale="1">
        <p:scale>
          <a:sx n="73" d="100"/>
          <a:sy n="73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65FCA91-70FA-4441-ABFB-4A6DF1324044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4D6102-7187-4171-821D-CD24CCA07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9C01AE-522E-4B31-93CB-84AEAC654B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1ED86-B614-43C7-9BA9-679F1811247E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EB75E-5B1B-4194-BBF6-DA5498347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D6CB-591E-4C7E-880E-3B2A1D94067E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346CA-5691-430F-A8C9-2E524F043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C0175-DC49-457B-BEF4-3132686CA1E1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4CFFB-7644-4CAD-923F-02BC38F1D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EA035-288C-4ED0-B175-3BB62895141C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87063-4D37-456F-902C-5D1CE804BE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5B110-2413-4256-8732-36A55A1F21E0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2F67-4301-44DA-B3B6-550AF5FE6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DA61D-9259-4250-8A57-1199C1D6351B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2B8F9-CE60-4B62-B32A-A8F89C852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C66D4-DCC1-4682-AF3E-8E7549289EB1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F68EA-3F81-4C29-9FA6-9E0910245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2D1138-88C1-4A59-82B6-B0ACA9D6FEE6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054B-8E24-47F7-8F1B-EA9F21501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31D9C-5202-42AB-8F04-F2731DC96A7C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3972-F908-4B95-BD64-ED66560F5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A6B69-63DA-454C-90D0-7460645C0395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5F12D-4CBC-4FED-97CB-62C7F8C1B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933E-833A-4129-8134-CBA4DC2B330F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A7F2A-B474-456A-AF24-CF79AB1F1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4066BD-9284-418A-902E-26E8BA8B5303}" type="datetimeFigureOut">
              <a:rPr lang="ru-RU"/>
              <a:pPr>
                <a:defRPr/>
              </a:pPr>
              <a:t>03.11.2009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8EF9F1-C3C2-46C1-9757-8C02F8FC8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2" r:id="rId3"/>
    <p:sldLayoutId id="2147483741" r:id="rId4"/>
    <p:sldLayoutId id="2147483740" r:id="rId5"/>
    <p:sldLayoutId id="2147483739" r:id="rId6"/>
    <p:sldLayoutId id="2147483738" r:id="rId7"/>
    <p:sldLayoutId id="2147483737" r:id="rId8"/>
    <p:sldLayoutId id="2147483736" r:id="rId9"/>
    <p:sldLayoutId id="2147483735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rono.ru/sobyt/1600sob/1611opolch.html" TargetMode="External"/><Relationship Id="rId3" Type="http://schemas.openxmlformats.org/officeDocument/2006/relationships/hyperlink" Target="http://www.homutovo.ru/vocabulary/v_bm_kazansk.html" TargetMode="External"/><Relationship Id="rId7" Type="http://schemas.openxmlformats.org/officeDocument/2006/relationships/hyperlink" Target="http://www.inmoment.ru/holidays/day-national-unity.html" TargetMode="External"/><Relationship Id="rId12" Type="http://schemas.openxmlformats.org/officeDocument/2006/relationships/hyperlink" Target="http://shkolazhizni.ru/archive/0/n-17055/" TargetMode="External"/><Relationship Id="rId2" Type="http://schemas.openxmlformats.org/officeDocument/2006/relationships/hyperlink" Target="http://www.xxc.ru/orthodox/pastor/kazanskay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" TargetMode="External"/><Relationship Id="rId11" Type="http://schemas.openxmlformats.org/officeDocument/2006/relationships/hyperlink" Target="http://top50.nameofrussia.ru/person.html?id=107" TargetMode="External"/><Relationship Id="rId5" Type="http://schemas.openxmlformats.org/officeDocument/2006/relationships/hyperlink" Target="http://images.yandex.ru/" TargetMode="External"/><Relationship Id="rId10" Type="http://schemas.openxmlformats.org/officeDocument/2006/relationships/hyperlink" Target="http://retromoscow.narod.ru/moscow_back-to-the-future_023.html" TargetMode="External"/><Relationship Id="rId4" Type="http://schemas.openxmlformats.org/officeDocument/2006/relationships/hyperlink" Target="http://www.pravoslavie.ru/jurnal/culture/svmos-kazanskij.htm" TargetMode="External"/><Relationship Id="rId9" Type="http://schemas.openxmlformats.org/officeDocument/2006/relationships/hyperlink" Target="http://enc.lib.rus.ec/bse/008/080/151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388" y="939787"/>
            <a:ext cx="7772400" cy="2243151"/>
          </a:xfrm>
        </p:spPr>
        <p:txBody>
          <a:bodyPr/>
          <a:lstStyle/>
          <a:p>
            <a:pPr>
              <a:defRPr/>
            </a:pPr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53735"/>
                </a:solidFill>
                <a:latin typeface="Arial"/>
                <a:cs typeface="Arial"/>
              </a:rPr>
              <a:t>4 НОЯБРЯ -</a:t>
            </a:r>
            <a:b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53735"/>
                </a:solidFill>
                <a:latin typeface="Arial"/>
                <a:cs typeface="Arial"/>
              </a:rPr>
            </a:br>
            <a: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53735"/>
                </a:solidFill>
                <a:latin typeface="Arial"/>
                <a:cs typeface="Arial"/>
              </a:rPr>
              <a:t>ДЕНЬ НАРОДНОГО ЕДИНСТВА</a:t>
            </a:r>
            <a:br>
              <a:rPr lang="ru-RU" sz="48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53735"/>
                </a:solidFill>
                <a:latin typeface="Arial"/>
                <a:cs typeface="Arial"/>
              </a:rPr>
            </a:br>
            <a:endParaRPr lang="ru-RU" sz="4800" dirty="0"/>
          </a:p>
        </p:txBody>
      </p:sp>
      <p:pic>
        <p:nvPicPr>
          <p:cNvPr id="4" name="Picture 2" descr="rus_anim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141663"/>
            <a:ext cx="45370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716213" y="5995988"/>
            <a:ext cx="38703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/>
              <a:t>Сакова Ирина Робертовна</a:t>
            </a:r>
          </a:p>
          <a:p>
            <a:pPr algn="ctr"/>
            <a:r>
              <a:rPr lang="ru-RU" sz="2000" b="1"/>
              <a:t>МОУ "СОШ №21" г. Балаково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Мои документы\Мои рисунки\единство\x1-p6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46088"/>
            <a:ext cx="8001000" cy="591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cow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71500"/>
            <a:ext cx="771525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molensk_161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013" y="428625"/>
            <a:ext cx="8916987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Мои документы\Мои рисунки\единство\imgB.asp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last_44_030-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357188"/>
            <a:ext cx="5807075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Мои документы\Мои рисунки\единство\7fb00de9a6316e6608e414f2bc8ccec7_fu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500063"/>
            <a:ext cx="7643812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C:\Documents and Settings\User\Мои документы\Мои рисунки\единство\97788f40793e95928217ba8787a1e41c_ful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642938"/>
            <a:ext cx="8143875" cy="592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C:\Documents and Settings\User\Мои документы\Мои рисунки\единство\453b8f340aaf70882d6bce6d411f3ff8_fu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428625"/>
            <a:ext cx="771525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10050" cy="46863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Главное – вместе!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Главное – дружно!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Главное – с сердцем горящим в груди!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Нам равнодушие не нужно!</a:t>
            </a:r>
          </a:p>
          <a:p>
            <a:pPr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Злобу, обиду прочь гони!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Picture 7" descr="mininipojarskiymskott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" y="1500188"/>
            <a:ext cx="4305300" cy="2714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Мои документы\Мои рисунки\единство\1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77825"/>
            <a:ext cx="5286375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Documents and Settings\User\Мои документы\Мои рисунки\единство\36198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857250"/>
            <a:ext cx="7167563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Мартос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        Иван Петрович   		(1750-1835),              скульптор, профессор Санкт-Петербургской Академии художеств.	</a:t>
            </a:r>
            <a:endParaRPr lang="ru-RU" dirty="0"/>
          </a:p>
        </p:txBody>
      </p:sp>
      <p:pic>
        <p:nvPicPr>
          <p:cNvPr id="5" name="Picture 8" descr="марто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29188" y="1071563"/>
            <a:ext cx="3929062" cy="5238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36b13a73042545cc4f8e43c4bb4559f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5429250" cy="667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Мои рисунки\единство\88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85750"/>
            <a:ext cx="444658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C:\Documents and Settings\User\Мои документы\Мои рисунки\единство\1181263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152775"/>
            <a:ext cx="48577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Documents and Settings\User\Мои документы\Мои рисунки\единство\GCRR-Den-Narodn-Edins-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57188"/>
            <a:ext cx="4276725" cy="606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Мои документы\Мои рисунки\единство\36199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428625"/>
            <a:ext cx="7929562" cy="291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 descr="C:\Documents and Settings\User\Мои документы\Мои рисунки\единство\36200_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357563"/>
            <a:ext cx="785812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User\Мои документы\Мои рисунки\единство\92e1474836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357188"/>
            <a:ext cx="8024812" cy="629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Documents and Settings\User\Мои документы\Мои рисунки\единство\20060611_082421_kr_hram-2_800x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00075"/>
            <a:ext cx="8043863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Documents and Settings\User\Мои документы\Мои рисунки\единство\kazans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75" y="357188"/>
            <a:ext cx="42799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User\Мои документы\Мои рисунки\единство\87d166a16b69523455c24607e478d3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71500"/>
            <a:ext cx="85661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АННА 0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71500"/>
            <a:ext cx="7786687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6" descr="рязанский кремль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500063"/>
            <a:ext cx="8001000" cy="580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Raven\Рабочий стол\скан\церковь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" y="428625"/>
            <a:ext cx="8001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2b71d_8fdd0523_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357188"/>
            <a:ext cx="7350125" cy="551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434025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785813"/>
            <a:ext cx="828675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642938" y="428625"/>
            <a:ext cx="80010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Что такое 4 Ноября?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 </a:t>
            </a:r>
            <a:endParaRPr lang="ru-RU" sz="2400">
              <a:latin typeface="Calibri" pitchFamily="34" charset="0"/>
            </a:endParaRPr>
          </a:p>
          <a:p>
            <a:pPr eaLnBrk="0" hangingPunct="0"/>
            <a:r>
              <a:rPr lang="ru-RU" sz="2400">
                <a:latin typeface="Calibri" pitchFamily="34" charset="0"/>
                <a:cs typeface="Times New Roman" pitchFamily="18" charset="0"/>
              </a:rPr>
              <a:t> </a:t>
            </a:r>
            <a:endParaRPr lang="ru-RU" sz="2400">
              <a:latin typeface="Calibri" pitchFamily="34" charset="0"/>
            </a:endParaRPr>
          </a:p>
          <a:p>
            <a:pPr eaLnBrk="0" hangingPunct="0"/>
            <a:r>
              <a:rPr lang="ru-RU" sz="28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4 ноября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 – это день </a:t>
            </a:r>
            <a:r>
              <a:rPr lang="ru-RU" sz="28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единства всех российских народов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, а не повод для нацистских настроений </a:t>
            </a:r>
            <a:br>
              <a:rPr lang="ru-RU" sz="2800">
                <a:latin typeface="Calibri" pitchFamily="34" charset="0"/>
                <a:cs typeface="Times New Roman" pitchFamily="18" charset="0"/>
              </a:rPr>
            </a:br>
            <a:r>
              <a:rPr lang="ru-RU" sz="2800">
                <a:latin typeface="Calibri" pitchFamily="34" charset="0"/>
                <a:cs typeface="Times New Roman" pitchFamily="18" charset="0"/>
              </a:rPr>
              <a:t> </a:t>
            </a:r>
            <a:br>
              <a:rPr lang="ru-RU" sz="2800">
                <a:latin typeface="Calibri" pitchFamily="34" charset="0"/>
                <a:cs typeface="Times New Roman" pitchFamily="18" charset="0"/>
              </a:rPr>
            </a:br>
            <a:r>
              <a:rPr lang="ru-RU" sz="28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4 ноября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 – это день </a:t>
            </a:r>
            <a:r>
              <a:rPr lang="ru-RU" sz="28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спасения России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 от самой большой опасности, которая когда-либо ей грозила</a:t>
            </a:r>
            <a:br>
              <a:rPr lang="ru-RU" sz="2800">
                <a:latin typeface="Calibri" pitchFamily="34" charset="0"/>
                <a:cs typeface="Times New Roman" pitchFamily="18" charset="0"/>
              </a:rPr>
            </a:br>
            <a:r>
              <a:rPr lang="ru-RU" sz="2800">
                <a:latin typeface="Calibri" pitchFamily="34" charset="0"/>
                <a:cs typeface="Times New Roman" pitchFamily="18" charset="0"/>
              </a:rPr>
              <a:t> </a:t>
            </a:r>
            <a:br>
              <a:rPr lang="ru-RU" sz="2800">
                <a:latin typeface="Calibri" pitchFamily="34" charset="0"/>
                <a:cs typeface="Times New Roman" pitchFamily="18" charset="0"/>
              </a:rPr>
            </a:br>
            <a:r>
              <a:rPr lang="ru-RU" sz="28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4 ноября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 – это </a:t>
            </a:r>
            <a:r>
              <a:rPr lang="ru-RU" sz="28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возрожденный праздник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 со своей историей, а не просто замена 7 ноября </a:t>
            </a:r>
            <a:br>
              <a:rPr lang="ru-RU" sz="2800">
                <a:latin typeface="Calibri" pitchFamily="34" charset="0"/>
                <a:cs typeface="Times New Roman" pitchFamily="18" charset="0"/>
              </a:rPr>
            </a:br>
            <a:r>
              <a:rPr lang="ru-RU" sz="2800">
                <a:latin typeface="Calibri" pitchFamily="34" charset="0"/>
                <a:cs typeface="Times New Roman" pitchFamily="18" charset="0"/>
              </a:rPr>
              <a:t> </a:t>
            </a:r>
            <a:br>
              <a:rPr lang="ru-RU" sz="2800">
                <a:latin typeface="Calibri" pitchFamily="34" charset="0"/>
                <a:cs typeface="Times New Roman" pitchFamily="18" charset="0"/>
              </a:rPr>
            </a:br>
            <a:r>
              <a:rPr lang="ru-RU" sz="28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4 ноября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 – это день </a:t>
            </a:r>
            <a:r>
              <a:rPr lang="ru-RU" sz="2800" b="1">
                <a:solidFill>
                  <a:srgbClr val="800000"/>
                </a:solidFill>
                <a:latin typeface="Calibri" pitchFamily="34" charset="0"/>
                <a:cs typeface="Times New Roman" pitchFamily="18" charset="0"/>
              </a:rPr>
              <a:t>реальных дел</a:t>
            </a:r>
            <a:r>
              <a:rPr lang="ru-RU" sz="2800">
                <a:latin typeface="Calibri" pitchFamily="34" charset="0"/>
                <a:cs typeface="Times New Roman" pitchFamily="18" charset="0"/>
              </a:rPr>
              <a:t>, а не сомнительных маршей 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5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500" y="357188"/>
            <a:ext cx="46958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1248772035_0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786063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5875" y="714375"/>
            <a:ext cx="6715125" cy="49545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dirty="0">
                <a:latin typeface="+mn-lt"/>
              </a:rPr>
              <a:t>	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Запомните 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это чувство единения и удивительной приподнятости и сохраните его на всю жизнь. Будьте достойны своих славных предков.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  </a:t>
            </a:r>
            <a:r>
              <a:rPr lang="ru-RU" sz="4000" b="1" dirty="0">
                <a:solidFill>
                  <a:srgbClr val="FF0000"/>
                </a:solidFill>
                <a:latin typeface="+mn-lt"/>
              </a:rPr>
              <a:t>Всего вам доброго! 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собор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32388" y="714375"/>
            <a:ext cx="36210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 descr="фото 0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786188"/>
            <a:ext cx="35242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Люблю тебя, моя Россия,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За ясный свет твоих очей,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За ум, за подвиги святые,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За голос звонкий, как ручей.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Но я пою и славлю ныне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Не твой ромашковый покой,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Я славлю Русь как героиню, </a:t>
            </a:r>
          </a:p>
          <a:p>
            <a:pPr>
              <a:buFont typeface="Arial" charset="0"/>
              <a:buNone/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Как землю гордости людской.</a:t>
            </a: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Мои рисунки\единство\edinsnv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28625"/>
            <a:ext cx="5072062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Интернет - ресурсы</a:t>
            </a:r>
          </a:p>
        </p:txBody>
      </p:sp>
      <p:sp>
        <p:nvSpPr>
          <p:cNvPr id="45058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u="sng" smtClean="0">
                <a:hlinkClick r:id="rId2"/>
              </a:rPr>
              <a:t>http://www.xxc.ru/orthodox/pastor/kazanskay/</a:t>
            </a:r>
            <a:endParaRPr lang="ru-RU" sz="2000" smtClean="0"/>
          </a:p>
          <a:p>
            <a:r>
              <a:rPr lang="ru-RU" sz="2000" u="sng" smtClean="0">
                <a:hlinkClick r:id="rId3"/>
              </a:rPr>
              <a:t>http://www.homutovo.ru/vocabulary/v_bm_kazansk.html</a:t>
            </a:r>
            <a:endParaRPr lang="ru-RU" sz="2000" smtClean="0"/>
          </a:p>
          <a:p>
            <a:r>
              <a:rPr lang="ru-RU" sz="2000" u="sng" smtClean="0">
                <a:hlinkClick r:id="rId4"/>
              </a:rPr>
              <a:t>http://www.pravoslavie.ru/jurnal/culture/svmos-kazanskij.htm</a:t>
            </a:r>
            <a:endParaRPr lang="ru-RU" sz="2000" smtClean="0"/>
          </a:p>
          <a:p>
            <a:r>
              <a:rPr lang="ru-RU" sz="2000" u="sng" smtClean="0">
                <a:hlinkClick r:id="rId5"/>
              </a:rPr>
              <a:t>http://images.yandex.ru/</a:t>
            </a:r>
            <a:endParaRPr lang="ru-RU" sz="2000" smtClean="0"/>
          </a:p>
          <a:p>
            <a:r>
              <a:rPr lang="ru-RU" sz="2000" u="sng" smtClean="0">
                <a:hlinkClick r:id="rId6"/>
              </a:rPr>
              <a:t>http://ru.wikipedia.org/wiki/</a:t>
            </a:r>
            <a:endParaRPr lang="ru-RU" sz="2000" smtClean="0"/>
          </a:p>
          <a:p>
            <a:r>
              <a:rPr lang="ru-RU" sz="2000" u="sng" smtClean="0">
                <a:hlinkClick r:id="rId7"/>
              </a:rPr>
              <a:t>http://www.inmoment.ru/holidays/day-national-unity.html</a:t>
            </a:r>
            <a:endParaRPr lang="ru-RU" sz="2000" smtClean="0"/>
          </a:p>
          <a:p>
            <a:r>
              <a:rPr lang="ru-RU" sz="2000" u="sng" smtClean="0">
                <a:hlinkClick r:id="rId8"/>
              </a:rPr>
              <a:t>http://www.hrono.ru/sobyt/1600sob/1611opolch.html</a:t>
            </a:r>
            <a:endParaRPr lang="ru-RU" sz="2000" smtClean="0"/>
          </a:p>
          <a:p>
            <a:r>
              <a:rPr lang="ru-RU" sz="2000" u="sng" smtClean="0">
                <a:hlinkClick r:id="rId9"/>
              </a:rPr>
              <a:t>http://enc.lib.rus.ec/bse/008/080/151.htm</a:t>
            </a:r>
            <a:endParaRPr lang="ru-RU" sz="2000" smtClean="0"/>
          </a:p>
          <a:p>
            <a:r>
              <a:rPr lang="ru-RU" sz="2000" u="sng" smtClean="0">
                <a:hlinkClick r:id="rId10"/>
              </a:rPr>
              <a:t>http://retromoscow.narod.ru/moscow_back-to-the-future_023.html</a:t>
            </a:r>
            <a:endParaRPr lang="ru-RU" sz="2000" smtClean="0"/>
          </a:p>
          <a:p>
            <a:r>
              <a:rPr lang="ru-RU" sz="2000" u="sng" smtClean="0">
                <a:hlinkClick r:id="rId11"/>
              </a:rPr>
              <a:t>http://top50.nameofrussia.ru/person.html?id=107</a:t>
            </a:r>
            <a:endParaRPr lang="ru-RU" sz="2000" smtClean="0"/>
          </a:p>
          <a:p>
            <a:r>
              <a:rPr lang="ru-RU" sz="2000" u="sng" smtClean="0">
                <a:hlinkClick r:id="rId12"/>
              </a:rPr>
              <a:t>http://shkolazhizni.ru/archive/0/n-17055/</a:t>
            </a:r>
            <a:endParaRPr lang="ru-RU" sz="2000" smtClean="0"/>
          </a:p>
          <a:p>
            <a:pPr>
              <a:buFont typeface="Arial" charset="0"/>
              <a:buNone/>
            </a:pPr>
            <a:r>
              <a:rPr lang="ru-RU" sz="2000" smtClean="0"/>
              <a:t> </a:t>
            </a:r>
          </a:p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Raven\Рабочий стол\скан\ре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428625"/>
            <a:ext cx="36195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C:\Documents and Settings\Raven\Рабочий стол\скан\ре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428625"/>
            <a:ext cx="357187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Raven\Рабочий стол\скан\пол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429000"/>
            <a:ext cx="39052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Raven\Рабочий стол\скан\поля и лес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357563"/>
            <a:ext cx="3714750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Мои документы\Мои рисунки\единство\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58800"/>
            <a:ext cx="7620000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813" y="2286000"/>
            <a:ext cx="79295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теперь перенесёмся на 400 лет назад в начало 17 века.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</a:t>
            </a:r>
          </a:p>
        </p:txBody>
      </p:sp>
      <p:pic>
        <p:nvPicPr>
          <p:cNvPr id="5122" name="Picture 2" descr="C:\Documents and Settings\User\Мои документы\Мои рисунки\единство\6200p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428750"/>
            <a:ext cx="3643313" cy="4921250"/>
          </a:xfrm>
        </p:spPr>
      </p:pic>
      <p:sp>
        <p:nvSpPr>
          <p:cNvPr id="20483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Летом 1609 г. Польский король Сигизмунд </a:t>
            </a:r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4000" smtClean="0">
                <a:latin typeface="Times New Roman" pitchFamily="18" charset="0"/>
                <a:cs typeface="Times New Roman" pitchFamily="18" charset="0"/>
              </a:rPr>
              <a:t> пошел войной на Русь.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ow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285750"/>
            <a:ext cx="6643688" cy="632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Documents and Settings\User\Мои документы\Мои рисунки\единство\4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642938"/>
            <a:ext cx="8466137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История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История  2</Template>
  <TotalTime>130</TotalTime>
  <Words>197</Words>
  <Application>Microsoft Office PowerPoint</Application>
  <PresentationFormat>Экран (4:3)</PresentationFormat>
  <Paragraphs>40</Paragraphs>
  <Slides>30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Calibri</vt:lpstr>
      <vt:lpstr>Arial</vt:lpstr>
      <vt:lpstr>Times New Roman</vt:lpstr>
      <vt:lpstr>История 2</vt:lpstr>
      <vt:lpstr>Слайд 1</vt:lpstr>
      <vt:lpstr>Слайд 2</vt:lpstr>
      <vt:lpstr>Слайд 3</vt:lpstr>
      <vt:lpstr>Слайд 4</vt:lpstr>
      <vt:lpstr>Слайд 5</vt:lpstr>
      <vt:lpstr>Слайд 6</vt:lpstr>
      <vt:lpstr>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Интернет - ресурсы</vt:lpstr>
    </vt:vector>
  </TitlesOfParts>
  <Company>&lt;Personal&gt;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НОЯБРЯ - ДЕНЬ НАРОДНОГО ЕДИНСТВА </dc:title>
  <dc:creator>User</dc:creator>
  <cp:lastModifiedBy>MAMA</cp:lastModifiedBy>
  <cp:revision>16</cp:revision>
  <dcterms:created xsi:type="dcterms:W3CDTF">2009-11-01T17:02:27Z</dcterms:created>
  <dcterms:modified xsi:type="dcterms:W3CDTF">2009-11-03T13:30:10Z</dcterms:modified>
</cp:coreProperties>
</file>