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7" r:id="rId6"/>
    <p:sldId id="272" r:id="rId7"/>
    <p:sldId id="265" r:id="rId8"/>
    <p:sldId id="260" r:id="rId9"/>
    <p:sldId id="264" r:id="rId10"/>
    <p:sldId id="268" r:id="rId11"/>
    <p:sldId id="269" r:id="rId12"/>
    <p:sldId id="261" r:id="rId13"/>
    <p:sldId id="262" r:id="rId14"/>
    <p:sldId id="263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00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980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47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36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15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06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09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98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288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11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97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2CF6-96DD-4916-B7D9-5D2E39EC025B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CA66-E7C7-47A4-BBE2-D018E749D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86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992" y="195536"/>
            <a:ext cx="9550248" cy="540843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«Урок мира и добра»</a:t>
            </a:r>
          </a:p>
          <a:p>
            <a:pPr algn="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36" y="2108431"/>
            <a:ext cx="6603998" cy="4455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77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81263"/>
            <a:ext cx="10515600" cy="56957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ЖУРАВЛИК- СПАСИ  САДАКО!!!</a:t>
            </a:r>
            <a:endParaRPr lang="ru-RU" sz="4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24578" name="Picture 2" descr="C:\Users\TanyaZv\Desktop\1 сентября 2015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088" y="1990875"/>
            <a:ext cx="5680910" cy="37967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3907" y="5743158"/>
            <a:ext cx="9625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Но к сожалению девочка не успела сделать 1000 журавликов. Она умерла.</a:t>
            </a:r>
            <a:endParaRPr lang="ru-RU" sz="2800" dirty="0">
              <a:latin typeface="Segoe Pri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06" y="365125"/>
            <a:ext cx="11713946" cy="17331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Японские школьники и их родители в память о тех, кто погиб от страшного оружия, собрали деньги и построили Архитектурно-парковый символический ансамбль, Парк Мира. </a:t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Журавли в этом парке </a:t>
            </a:r>
            <a:r>
              <a:rPr lang="ru-RU" sz="2400" b="1" dirty="0" err="1" smtClean="0">
                <a:solidFill>
                  <a:srgbClr val="002060"/>
                </a:solidFill>
                <a:latin typeface="Segoe Print" pitchFamily="2" charset="0"/>
              </a:rPr>
              <a:t>курлычат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 и призывают: 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«Дети! Помните </a:t>
            </a:r>
            <a:r>
              <a:rPr lang="ru-RU" sz="2400" b="1" dirty="0" err="1" smtClean="0">
                <a:solidFill>
                  <a:srgbClr val="C00000"/>
                </a:solidFill>
                <a:latin typeface="Segoe Print" pitchFamily="2" charset="0"/>
              </a:rPr>
              <a:t>Садако</a:t>
            </a:r>
            <a:r>
              <a:rPr lang="ru-RU" sz="2400" b="1" dirty="0" smtClean="0">
                <a:solidFill>
                  <a:srgbClr val="C00000"/>
                </a:solidFill>
                <a:latin typeface="Segoe Print" pitchFamily="2" charset="0"/>
              </a:rPr>
              <a:t>! Она хотела, чтобы в мире не было войн, чтобы все были здоровы, веселы и счастливы!»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25602" name="Picture 2" descr="C:\Users\TanyaZv\Desktop\1 сентября 2015\IMG_5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029" y="2316513"/>
            <a:ext cx="3263504" cy="4351338"/>
          </a:xfrm>
          <a:prstGeom prst="rect">
            <a:avLst/>
          </a:prstGeom>
          <a:noFill/>
        </p:spPr>
      </p:pic>
      <p:pic>
        <p:nvPicPr>
          <p:cNvPr id="25603" name="Picture 3" descr="C:\Users\TanyaZv\Desktop\1 сентября 2015\IMG_1670-580x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803" y="2213960"/>
            <a:ext cx="5954629" cy="44659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324" y="6346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БЕСЛАН – ГОРОД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АНГЕЛОВ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сентября 2004 года при террористическом акте в Беслане погибло 335 человек из них 186 детей…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20484" name="Picture 4" descr="114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579" y="2129525"/>
            <a:ext cx="5892684" cy="44195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16460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Содержимое 6" descr="beslan6.jpg"/>
          <p:cNvPicPr>
            <a:picLocks noGrp="1" noChangeAspect="1"/>
          </p:cNvPicPr>
          <p:nvPr>
            <p:ph type="body" idx="1"/>
          </p:nvPr>
        </p:nvPicPr>
        <p:blipFill>
          <a:blip r:embed="rId2" cstate="print">
            <a:lum bright="2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0" t="11111" r="3030" b="12962"/>
          <a:stretch>
            <a:fillRect/>
          </a:stretch>
        </p:blipFill>
        <p:spPr>
          <a:xfrm>
            <a:off x="1774825" y="1628776"/>
            <a:ext cx="3905250" cy="30194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Содержимое 7" descr="beslan7.jpg"/>
          <p:cNvPicPr>
            <a:picLocks noChangeAspect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11" b="12962"/>
          <a:stretch>
            <a:fillRect/>
          </a:stretch>
        </p:blipFill>
        <p:spPr bwMode="auto">
          <a:xfrm>
            <a:off x="5808664" y="1628776"/>
            <a:ext cx="47212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98897" y="4941889"/>
            <a:ext cx="105492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Обстановка в спортзале, куда согнали заложников была самая мучительная и ужасная. Заложники постоянно находились под страхом смерти и терпели невероятные издевательства. На глазах у родителей дети погибали от отсутствия воды и пищи. Детская психика надрывалась от постоянных угроз оружием. 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Террористами было захвачено </a:t>
            </a:r>
            <a:r>
              <a:rPr lang="ru-RU" sz="4000" b="1">
                <a:solidFill>
                  <a:srgbClr val="800000"/>
                </a:solidFill>
              </a:rPr>
              <a:t>1128</a:t>
            </a:r>
            <a:r>
              <a:rPr lang="ru-RU" sz="4000"/>
              <a:t> </a:t>
            </a:r>
            <a:r>
              <a:rPr lang="ru-RU" sz="4000" b="1"/>
              <a:t> человек.</a:t>
            </a:r>
          </a:p>
        </p:txBody>
      </p:sp>
    </p:spTree>
    <p:extLst>
      <p:ext uri="{BB962C8B-B14F-4D97-AF65-F5344CB8AC3E}">
        <p14:creationId xmlns="" xmlns:p14="http://schemas.microsoft.com/office/powerpoint/2010/main" val="32592088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0888" y="260350"/>
            <a:ext cx="97310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СВЕЧИ… ИГРУШКИ… ЦВЕТЫ…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КОНЕЧНО ВОДА!!!!!!!!</a:t>
            </a:r>
          </a:p>
        </p:txBody>
      </p:sp>
      <p:pic>
        <p:nvPicPr>
          <p:cNvPr id="23556" name="Picture 4" descr="261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432" y="1652086"/>
            <a:ext cx="6323013" cy="47434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57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0244" y="2158547"/>
            <a:ext cx="4678604" cy="3847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79701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ПАМЯТЬ О ВСЕХ ПОГИБШИХ…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ЖУРАВЛИК…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TanyaZv\Desktop\1 сентября 2015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831" y="1970691"/>
            <a:ext cx="5621154" cy="42660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840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Segoe Print" pitchFamily="2" charset="0"/>
              </a:rPr>
              <a:t>Спасибо за внимание!!!</a:t>
            </a:r>
            <a:endParaRPr lang="ru-RU" sz="6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27650" name="Picture 2" descr="C:\Users\TanyaZv\Desktop\1 сентября 2015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318" y="1291087"/>
            <a:ext cx="6798296" cy="453219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424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Мир в каждом доме, в каждой стране!</a:t>
            </a:r>
            <a:b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Мир – это жизнь на планете!</a:t>
            </a:r>
            <a:b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Мир – это солнце на нашей Земле!</a:t>
            </a:r>
            <a:b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Мир – нужен взрослым и детям!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TanyaZv\Desktop\1 сентября 2015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581" y="3173671"/>
            <a:ext cx="5188016" cy="303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002060"/>
                </a:solidFill>
                <a:latin typeface="Segoe Print" pitchFamily="2" charset="0"/>
              </a:rPr>
              <a:t>Слово </a:t>
            </a:r>
            <a:r>
              <a:rPr lang="ru-RU" sz="3100" b="1" dirty="0" smtClean="0">
                <a:solidFill>
                  <a:srgbClr val="C00000"/>
                </a:solidFill>
                <a:latin typeface="Segoe Print" pitchFamily="2" charset="0"/>
              </a:rPr>
              <a:t>МИР</a:t>
            </a:r>
            <a:r>
              <a:rPr lang="ru-RU" sz="3100" b="1" dirty="0" smtClean="0">
                <a:solidFill>
                  <a:srgbClr val="002060"/>
                </a:solidFill>
                <a:latin typeface="Segoe Print" pitchFamily="2" charset="0"/>
              </a:rPr>
              <a:t> имеет несколько значений:</a:t>
            </a:r>
            <a:br>
              <a:rPr lang="ru-RU" sz="31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Segoe Print" pitchFamily="2" charset="0"/>
              </a:rPr>
              <a:t>МИР </a:t>
            </a:r>
            <a:r>
              <a:rPr lang="ru-RU" sz="3100" b="1" dirty="0" smtClean="0">
                <a:solidFill>
                  <a:srgbClr val="002060"/>
                </a:solidFill>
                <a:latin typeface="Segoe Print" pitchFamily="2" charset="0"/>
              </a:rPr>
              <a:t>– Вселенная, планета, земной шар, а также население, люди земного шара. </a:t>
            </a:r>
            <a:br>
              <a:rPr lang="ru-RU" sz="31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Segoe Print" pitchFamily="2" charset="0"/>
              </a:rPr>
              <a:t>МИР</a:t>
            </a:r>
            <a:r>
              <a:rPr lang="ru-RU" sz="3100" b="1" dirty="0" smtClean="0">
                <a:solidFill>
                  <a:srgbClr val="002060"/>
                </a:solidFill>
                <a:latin typeface="Segoe Print" pitchFamily="2" charset="0"/>
              </a:rPr>
              <a:t> – дружеские связи, согласие между кем-либо, отсутствие войны; </a:t>
            </a:r>
            <a:br>
              <a:rPr lang="ru-RU" sz="31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Segoe Print" pitchFamily="2" charset="0"/>
              </a:rPr>
              <a:t>тишина, покой; соглашение о прекращении войны.</a:t>
            </a:r>
            <a:br>
              <a:rPr lang="ru-RU" sz="3100" b="1" dirty="0" smtClean="0">
                <a:solidFill>
                  <a:srgbClr val="002060"/>
                </a:solidFill>
                <a:latin typeface="Segoe Print" pitchFamily="2" charset="0"/>
              </a:rPr>
            </a:br>
            <a:endParaRPr lang="ru-RU" sz="31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402" y="3792355"/>
            <a:ext cx="10362398" cy="23846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Антоним (</a:t>
            </a:r>
            <a:r>
              <a:rPr lang="ru-RU" b="1" dirty="0">
                <a:solidFill>
                  <a:srgbClr val="002060"/>
                </a:solidFill>
              </a:rPr>
              <a:t>противоположные по </a:t>
            </a:r>
            <a:r>
              <a:rPr lang="ru-RU" b="1" dirty="0" smtClean="0">
                <a:solidFill>
                  <a:srgbClr val="002060"/>
                </a:solidFill>
              </a:rPr>
              <a:t>смыслу) к слову </a:t>
            </a:r>
            <a:r>
              <a:rPr lang="ru-RU" b="1" dirty="0" smtClean="0">
                <a:solidFill>
                  <a:srgbClr val="C00000"/>
                </a:solidFill>
              </a:rPr>
              <a:t>МИР</a:t>
            </a:r>
          </a:p>
          <a:p>
            <a:r>
              <a:rPr lang="ru-RU" b="1" dirty="0" smtClean="0"/>
              <a:t>Война</a:t>
            </a:r>
          </a:p>
          <a:p>
            <a:r>
              <a:rPr lang="ru-RU" b="1" dirty="0" smtClean="0"/>
              <a:t>Терроризм</a:t>
            </a:r>
          </a:p>
          <a:p>
            <a:r>
              <a:rPr lang="ru-RU" b="1" dirty="0" smtClean="0"/>
              <a:t>Катастрофа </a:t>
            </a:r>
            <a:endParaRPr lang="ru-RU" b="1" dirty="0"/>
          </a:p>
        </p:txBody>
      </p:sp>
      <p:pic>
        <p:nvPicPr>
          <p:cNvPr id="2051" name="Picture 3" descr="C:\Users\TanyaZv\Desktop\1 сентября 2015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7941" y="4428925"/>
            <a:ext cx="2783005" cy="2057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3867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4526" y="365124"/>
            <a:ext cx="5819274" cy="6218555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2015 году наш народ праздновал 70-летие великой Победы. Сегодня мы мысленно вернемся в прошлое нашей страны.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Утро 22 июня 1941 года. Из репродуктора разнеслась страшная весть о том, что немецкие войска вероломно, без объявления войны нарушили Государственную границу СССР. Началась война.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Весь народ поднялся на защиту Родины. Образ Родины воплощён в образе женщины-матери, которая призывает своих сыновей и дочерей встать на ее защиту.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Администратор\Desktop\81081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35" y="571647"/>
            <a:ext cx="3912568" cy="56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6271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147" y="365125"/>
            <a:ext cx="10535653" cy="201231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тех пор прошло уже 73 года. Мало осталось тех людей, кто воевал, кто жил и работал в тылу. Это наши ветераны. Именно им мы обязаны тем, что живем мирно и счастливо, в такой прекрасной стране. Они завоевали нам мирное небо.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5" descr="007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" y="2091397"/>
            <a:ext cx="5965672" cy="4328654"/>
          </a:xfrm>
        </p:spPr>
      </p:pic>
      <p:pic>
        <p:nvPicPr>
          <p:cNvPr id="5" name="Содержимое 5" descr="Я помню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12004" y="2074242"/>
            <a:ext cx="4326557" cy="43265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ineanencyclopedia.com/wp-content/uploads/01040123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980" y="222069"/>
            <a:ext cx="4249783" cy="637467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34526" y="365124"/>
            <a:ext cx="5819274" cy="621855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1985 году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Саманта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Смит погибла в автокатастрофе. Первый памятник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Саманте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был установлен в декабре 1986 года. Скульптура представляет собой изображение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Саманты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которая выпускает на свободу голубя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 к ее ногам прижимается медвежонок – символ России и покровитель штата Мэн.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 ХИРОСИМА ЯПОНИЯ 1945г.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alldigi.ru/img/picture/Nov/06/e9ffde6ca78bb5ab4c5b59e69118def5/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32" y="1825625"/>
            <a:ext cx="7370159" cy="4652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781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Б</a:t>
            </a:r>
            <a:r>
              <a:rPr lang="ru-RU" b="1" dirty="0" smtClean="0">
                <a:solidFill>
                  <a:srgbClr val="C00000"/>
                </a:solidFill>
              </a:rPr>
              <a:t>омбардировки </a:t>
            </a:r>
            <a:r>
              <a:rPr lang="ru-RU" b="1" dirty="0">
                <a:solidFill>
                  <a:srgbClr val="C00000"/>
                </a:solidFill>
              </a:rPr>
              <a:t>Хиросимы и Нагасаки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Понедельник</a:t>
            </a:r>
            <a:r>
              <a:rPr lang="ru-RU" dirty="0"/>
              <a:t>, 6 августа 1945 года.</a:t>
            </a:r>
          </a:p>
          <a:p>
            <a:pPr>
              <a:buNone/>
            </a:pPr>
            <a:r>
              <a:rPr lang="ru-RU" dirty="0" smtClean="0"/>
              <a:t>   Август </a:t>
            </a:r>
            <a:r>
              <a:rPr lang="ru-RU" dirty="0"/>
              <a:t>– пора звездопада. Существует поверье: с каждой вспышкой угасающей в небе звезды на земле угасает чья-то жизнь…</a:t>
            </a:r>
          </a:p>
          <a:p>
            <a:pPr>
              <a:buNone/>
            </a:pPr>
            <a:r>
              <a:rPr lang="ru-RU" dirty="0" smtClean="0"/>
              <a:t>   Будничные </a:t>
            </a:r>
            <a:r>
              <a:rPr lang="ru-RU" dirty="0"/>
              <a:t>заботы владели горожанами вплоть до мгновения, когда беззвучная вспышка вдруг разом превратила Хиросиму в горячий пепел, который ударом воздушной волны был подброшен ввысь на несколько километров, и смертоносные радиоактивные частицы начали свою разрушительную работу, заражая всё живое лучевой болезнью</a:t>
            </a:r>
            <a:r>
              <a:rPr lang="ru-RU" dirty="0" smtClean="0"/>
              <a:t>.</a:t>
            </a:r>
            <a:r>
              <a:rPr lang="ru-RU" dirty="0"/>
              <a:t> В это утро в Хиросиме погибло более 240 тысяч человек.</a:t>
            </a:r>
          </a:p>
        </p:txBody>
      </p:sp>
    </p:spTree>
    <p:extLst>
      <p:ext uri="{BB962C8B-B14F-4D97-AF65-F5344CB8AC3E}">
        <p14:creationId xmlns="" xmlns:p14="http://schemas.microsoft.com/office/powerpoint/2010/main" val="84036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4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японского журавлика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431608"/>
            <a:ext cx="3352800" cy="5043170"/>
          </a:xfrm>
        </p:spPr>
      </p:pic>
      <p:sp>
        <p:nvSpPr>
          <p:cNvPr id="5" name="TextBox 4"/>
          <p:cNvSpPr txBox="1"/>
          <p:nvPr/>
        </p:nvSpPr>
        <p:spPr>
          <a:xfrm>
            <a:off x="4437246" y="1414914"/>
            <a:ext cx="7498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Хиросиме жила девочка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Садако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Когда на город сбросили бомбу ей было лишь 2 года. Она жила в 3 км. от того места и поэтому не пострадала.  Прошло 10 лет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Садако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училась в 7 классе, когда узнала о своей страшной неизлечимой болезни- лейкемия.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Девочка попала в больницу,  и доктор, чтобы придать ей силы для борьбы с болезнью, сказал, что если она сама сделает тысячу белых журавликов, то обязательно поправиться. Журавль – священная птица, живущая очень долго.  Девочка принялась за работу, одноклассники желая помочь своей подруги приносили ей журавлей.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61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387</Words>
  <Application>Microsoft Office PowerPoint</Application>
  <PresentationFormat>Произвольный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   Мир в каждом доме, в каждой стране! Мир – это жизнь на планете! Мир – это солнце на нашей Земле! Мир – нужен взрослым и детям! </vt:lpstr>
      <vt:lpstr>    Слово МИР имеет несколько значений: МИР – Вселенная, планета, земной шар, а также население, люди земного шара.  МИР – дружеские связи, согласие между кем-либо, отсутствие войны;  тишина, покой; соглашение о прекращении войны. </vt:lpstr>
      <vt:lpstr> В 2015 году наш народ праздновал 70-летие великой Победы. Сегодня мы мысленно вернемся в прошлое нашей страны. Утро 22 июня 1941 года. Из репродуктора разнеслась страшная весть о том, что немецкие войска вероломно, без объявления войны нарушили Государственную границу СССР. Началась война. Весь народ поднялся на защиту Родины. Образ Родины воплощён в образе женщины-матери, которая призывает своих сыновей и дочерей встать на ее защиту. </vt:lpstr>
      <vt:lpstr>С тех пор прошло уже 73 года. Мало осталось тех людей, кто воевал, кто жил и работал в тылу. Это наши ветераны. Именно им мы обязаны тем, что живем мирно и счастливо, в такой прекрасной стране. Они завоевали нам мирное небо. </vt:lpstr>
      <vt:lpstr> В 1985 году Саманта Смит погибла в автокатастрофе. Первый памятник Саманте был установлен в декабре 1986 года. Скульптура представляет собой изображение Саманты, которая выпускает на свободу голубя, а к ее ногам прижимается медвежонок – символ России и покровитель штата Мэн. </vt:lpstr>
      <vt:lpstr>КАТАСТРОФА ХИРОСИМА ЯПОНИЯ 1945г.</vt:lpstr>
      <vt:lpstr>Бомбардировки Хиросимы и Нагасаки</vt:lpstr>
      <vt:lpstr>Легенда японского журавлика</vt:lpstr>
      <vt:lpstr> </vt:lpstr>
      <vt:lpstr>Японские школьники и их родители в память о тех, кто погиб от страшного оружия, собрали деньги и построили Архитектурно-парковый символический ансамбль, Парк Мира.  Журавли в этом парке курлычат и призывают: «Дети! Помните Садако! Она хотела, чтобы в мире не было войн, чтобы все были здоровы, веселы и счастливы!»</vt:lpstr>
      <vt:lpstr>БЕСЛАН – ГОРОД АНГЕЛОВ  1 сентября 2004 года при террористическом акте в Беслане погибло 335 человек из них 186 детей… </vt:lpstr>
      <vt:lpstr>Террористами было захвачено 1128  человек.</vt:lpstr>
      <vt:lpstr>СВЕЧИ… ИГРУШКИ… ЦВЕТЫ… И КОНЕЧНО ВОДА!!!!!!!!</vt:lpstr>
      <vt:lpstr>В ПАМЯТЬ О ВСЕХ ПОГИБШИХ… ЖУРАВЛИК…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«Основная общеобразовательная школа №13»</dc:title>
  <dc:creator>43</dc:creator>
  <cp:lastModifiedBy>Anton</cp:lastModifiedBy>
  <cp:revision>27</cp:revision>
  <dcterms:created xsi:type="dcterms:W3CDTF">2015-08-28T08:42:22Z</dcterms:created>
  <dcterms:modified xsi:type="dcterms:W3CDTF">2019-04-06T10:01:49Z</dcterms:modified>
</cp:coreProperties>
</file>